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9" r:id="rId4"/>
    <p:sldId id="265" r:id="rId5"/>
    <p:sldId id="257" r:id="rId6"/>
    <p:sldId id="261" r:id="rId7"/>
    <p:sldId id="260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75392-2D7A-6E47-BA5F-CA543C25D9CB}" type="datetimeFigureOut">
              <a:rPr lang="ru-RU" smtClean="0"/>
              <a:t>26.09.18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C188C-C8B5-6F48-8E37-AE4B5FC3A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1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FB57-6CD3-D34A-9D25-AB6B59B1BCF2}" type="datetimeFigureOut">
              <a:rPr lang="ru-RU" smtClean="0"/>
              <a:t>26.09.18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A9FE6-20F7-6642-B9DF-283BB2618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6418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A0F2-E492-5D44-BE19-565A449F585A}" type="datetime1">
              <a:rPr lang="ru-RU" smtClean="0"/>
              <a:t>26.09.18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4955-9B33-CC47-895A-839B96BA60B4}" type="datetime1">
              <a:rPr lang="ru-RU" smtClean="0"/>
              <a:t>26.09.18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B2CB-A293-4645-94C2-B63610B26888}" type="datetime1">
              <a:rPr lang="ru-RU" smtClean="0"/>
              <a:t>26.09.18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EF98-1296-464B-BB80-EFEFEF8816CA}" type="datetime1">
              <a:rPr lang="ru-RU" smtClean="0"/>
              <a:t>26.09.18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9B22-1CA3-D843-A18B-38770EA79526}" type="datetime1">
              <a:rPr lang="ru-RU" smtClean="0"/>
              <a:t>26.09.18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4CF4-720F-E84F-AB96-B89E05E48A3E}" type="datetime1">
              <a:rPr lang="ru-RU" smtClean="0"/>
              <a:t>26.09.18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23AC-6CC2-C549-BA2B-EF4A9505F9C1}" type="datetime1">
              <a:rPr lang="ru-RU" smtClean="0"/>
              <a:t>26.09.18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BA08-FE83-5F4B-AE24-1D0E13ADE9F0}" type="datetime1">
              <a:rPr lang="ru-RU" smtClean="0"/>
              <a:t>26.09.18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1927-CE7A-1842-AAAE-AE0EE05F4276}" type="datetime1">
              <a:rPr lang="ru-RU" smtClean="0"/>
              <a:t>26.09.18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80AF-A928-FA46-B97D-A25AE850E805}" type="datetime1">
              <a:rPr lang="ru-RU" smtClean="0"/>
              <a:t>26.09.18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15E6-DAEC-A94A-90A2-DE1B91165F48}" type="datetime1">
              <a:rPr lang="ru-RU" smtClean="0"/>
              <a:t>26.09.18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36E1F-35F5-A049-B79E-ED86F81B94EC}" type="datetime1">
              <a:rPr lang="ru-RU" smtClean="0"/>
              <a:t>26.09.18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Влияние санкций на российскую банковскую систему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Корищенко К.Н. </a:t>
            </a:r>
          </a:p>
          <a:p>
            <a:r>
              <a:rPr lang="ru-RU" dirty="0" smtClean="0"/>
              <a:t>Презентация на клубе аналитиков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033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1927-CE7A-1842-AAAE-AE0EE05F4276}" type="datetime1">
              <a:rPr lang="ru-RU" smtClean="0"/>
              <a:t>26.09.18</a:t>
            </a:fld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10</a:t>
            </a:fld>
            <a:endParaRPr lang="en-US"/>
          </a:p>
        </p:txBody>
      </p:sp>
      <p:pic>
        <p:nvPicPr>
          <p:cNvPr id="4" name="Изображение 3" descr="Депозиты банков в ЦБ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44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1927-CE7A-1842-AAAE-AE0EE05F4276}" type="datetime1">
              <a:rPr lang="ru-RU" smtClean="0"/>
              <a:t>26.09.18</a:t>
            </a:fld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11</a:t>
            </a:fld>
            <a:endParaRPr lang="en-US"/>
          </a:p>
        </p:txBody>
      </p:sp>
      <p:pic>
        <p:nvPicPr>
          <p:cNvPr id="5" name="Изображение 4" descr="Банковский сектор 2008-20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5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1927-CE7A-1842-AAAE-AE0EE05F4276}" type="datetime1">
              <a:rPr lang="ru-RU" smtClean="0"/>
              <a:t>26.09.18</a:t>
            </a:fld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</a:t>
            </a:fld>
            <a:endParaRPr lang="en-US"/>
          </a:p>
        </p:txBody>
      </p:sp>
      <p:pic>
        <p:nvPicPr>
          <p:cNvPr id="4" name="Изображение 3" descr="US:RU - REER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" b="58798"/>
          <a:stretch/>
        </p:blipFill>
        <p:spPr>
          <a:xfrm>
            <a:off x="-572154" y="-139568"/>
            <a:ext cx="10228999" cy="729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8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1927-CE7A-1842-AAAE-AE0EE05F4276}" type="datetime1">
              <a:rPr lang="ru-RU" smtClean="0"/>
              <a:t>26.09.18</a:t>
            </a:fld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</a:t>
            </a:fld>
            <a:endParaRPr lang="en-US"/>
          </a:p>
        </p:txBody>
      </p:sp>
      <p:pic>
        <p:nvPicPr>
          <p:cNvPr id="5" name="Изображение 4" descr="US-RU-REER 2014-20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19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1927-CE7A-1842-AAAE-AE0EE05F4276}" type="datetime1">
              <a:rPr lang="ru-RU" smtClean="0"/>
              <a:t>26.09.18</a:t>
            </a:fld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4</a:t>
            </a:fld>
            <a:endParaRPr lang="en-US"/>
          </a:p>
        </p:txBody>
      </p:sp>
      <p:pic>
        <p:nvPicPr>
          <p:cNvPr id="4" name="Изображение 3" descr="ЧИП 2001-20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37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1927-CE7A-1842-AAAE-AE0EE05F4276}" type="datetime1">
              <a:rPr lang="ru-RU" smtClean="0"/>
              <a:t>26.09.18</a:t>
            </a:fld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5</a:t>
            </a:fld>
            <a:endParaRPr lang="en-US"/>
          </a:p>
        </p:txBody>
      </p:sp>
      <p:pic>
        <p:nvPicPr>
          <p:cNvPr id="4" name="Изображение 3" descr="OIL-in-RUB 1998-201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2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1927-CE7A-1842-AAAE-AE0EE05F4276}" type="datetime1">
              <a:rPr lang="ru-RU" smtClean="0"/>
              <a:t>26.09.18</a:t>
            </a:fld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6</a:t>
            </a:fld>
            <a:endParaRPr lang="en-US"/>
          </a:p>
        </p:txBody>
      </p:sp>
      <p:pic>
        <p:nvPicPr>
          <p:cNvPr id="4" name="Изображение 3" descr="Gold-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2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1927-CE7A-1842-AAAE-AE0EE05F4276}" type="datetime1">
              <a:rPr lang="ru-RU" smtClean="0"/>
              <a:t>26.09.18</a:t>
            </a:fld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7</a:t>
            </a:fld>
            <a:endParaRPr lang="en-US"/>
          </a:p>
        </p:txBody>
      </p:sp>
      <p:pic>
        <p:nvPicPr>
          <p:cNvPr id="4" name="Изображение 3" descr="Copper-CH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02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1927-CE7A-1842-AAAE-AE0EE05F4276}" type="datetime1">
              <a:rPr lang="ru-RU" smtClean="0"/>
              <a:t>26.09.18</a:t>
            </a:fld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8</a:t>
            </a:fld>
            <a:endParaRPr lang="en-US"/>
          </a:p>
        </p:txBody>
      </p:sp>
      <p:pic>
        <p:nvPicPr>
          <p:cNvPr id="4" name="Изображение 3" descr="Нерезы-ОФЗ и рубль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43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1927-CE7A-1842-AAAE-AE0EE05F4276}" type="datetime1">
              <a:rPr lang="ru-RU" smtClean="0"/>
              <a:t>26.09.18</a:t>
            </a:fld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9</a:t>
            </a:fld>
            <a:endParaRPr lang="en-US"/>
          </a:p>
        </p:txBody>
      </p:sp>
      <p:pic>
        <p:nvPicPr>
          <p:cNvPr id="4" name="Изображение 3" descr="Чистый ввоз-вывоз капитала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37216"/>
      </p:ext>
    </p:extLst>
  </p:cSld>
  <p:clrMapOvr>
    <a:masterClrMapping/>
  </p:clrMapOvr>
</p:sld>
</file>

<file path=ppt/theme/theme1.xml><?xml version="1.0" encoding="utf-8"?>
<a:theme xmlns:a="http://schemas.openxmlformats.org/drawingml/2006/main" name=" Черный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Черный .thmx</Template>
  <TotalTime>56</TotalTime>
  <Words>33</Words>
  <Application>Microsoft Macintosh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 Черный </vt:lpstr>
      <vt:lpstr>Влияние санкций на российскую банковскую систему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санкций на российскую банковскую систему</dc:title>
  <dc:creator>kkn</dc:creator>
  <cp:lastModifiedBy>kkn</cp:lastModifiedBy>
  <cp:revision>5</cp:revision>
  <dcterms:created xsi:type="dcterms:W3CDTF">2018-09-26T15:28:28Z</dcterms:created>
  <dcterms:modified xsi:type="dcterms:W3CDTF">2018-09-26T16:56:13Z</dcterms:modified>
</cp:coreProperties>
</file>